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7034213" cy="10164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C71F"/>
    <a:srgbClr val="DDB921"/>
    <a:srgbClr val="DFA8E0"/>
    <a:srgbClr val="D1AE69"/>
    <a:srgbClr val="C5BD1D"/>
    <a:srgbClr val="C5A5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3240" y="84"/>
      </p:cViewPr>
      <p:guideLst>
        <p:guide orient="horz" pos="309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8159" cy="510003"/>
          </a:xfrm>
          <a:prstGeom prst="rect">
            <a:avLst/>
          </a:prstGeom>
        </p:spPr>
        <p:txBody>
          <a:bodyPr vert="horz" lIns="98280" tIns="49140" rIns="98280" bIns="49140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84426" y="0"/>
            <a:ext cx="3048159" cy="510003"/>
          </a:xfrm>
          <a:prstGeom prst="rect">
            <a:avLst/>
          </a:prstGeom>
        </p:spPr>
        <p:txBody>
          <a:bodyPr vert="horz" lIns="98280" tIns="49140" rIns="98280" bIns="49140" rtlCol="0"/>
          <a:lstStyle>
            <a:lvl1pPr algn="r">
              <a:defRPr sz="1300"/>
            </a:lvl1pPr>
          </a:lstStyle>
          <a:p>
            <a:fld id="{5446FE55-486C-43B8-97E8-8FD2A1B4985C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0450" y="1270000"/>
            <a:ext cx="2373313" cy="3430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280" tIns="49140" rIns="98280" bIns="4914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3422" y="4891792"/>
            <a:ext cx="5627370" cy="4002375"/>
          </a:xfrm>
          <a:prstGeom prst="rect">
            <a:avLst/>
          </a:prstGeom>
        </p:spPr>
        <p:txBody>
          <a:bodyPr vert="horz" lIns="98280" tIns="49140" rIns="98280" bIns="4914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654761"/>
            <a:ext cx="3048159" cy="510002"/>
          </a:xfrm>
          <a:prstGeom prst="rect">
            <a:avLst/>
          </a:prstGeom>
        </p:spPr>
        <p:txBody>
          <a:bodyPr vert="horz" lIns="98280" tIns="49140" rIns="98280" bIns="49140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84426" y="9654761"/>
            <a:ext cx="3048159" cy="510002"/>
          </a:xfrm>
          <a:prstGeom prst="rect">
            <a:avLst/>
          </a:prstGeom>
        </p:spPr>
        <p:txBody>
          <a:bodyPr vert="horz" lIns="98280" tIns="49140" rIns="98280" bIns="49140" rtlCol="0" anchor="b"/>
          <a:lstStyle>
            <a:lvl1pPr algn="r">
              <a:defRPr sz="1300"/>
            </a:lvl1pPr>
          </a:lstStyle>
          <a:p>
            <a:fld id="{5641A09E-3313-427B-8F8A-22A1675F9C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706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4C1B-A4EF-4C9A-8480-9AA80ADC3322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4574-7DEA-4DEF-8835-6022421A8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69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4C1B-A4EF-4C9A-8480-9AA80ADC3322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4574-7DEA-4DEF-8835-6022421A8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657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4C1B-A4EF-4C9A-8480-9AA80ADC3322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4574-7DEA-4DEF-8835-6022421A8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24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4C1B-A4EF-4C9A-8480-9AA80ADC3322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4574-7DEA-4DEF-8835-6022421A8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376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4C1B-A4EF-4C9A-8480-9AA80ADC3322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4574-7DEA-4DEF-8835-6022421A8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723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4C1B-A4EF-4C9A-8480-9AA80ADC3322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4574-7DEA-4DEF-8835-6022421A8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980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4C1B-A4EF-4C9A-8480-9AA80ADC3322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4574-7DEA-4DEF-8835-6022421A8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345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4C1B-A4EF-4C9A-8480-9AA80ADC3322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4574-7DEA-4DEF-8835-6022421A8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214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4C1B-A4EF-4C9A-8480-9AA80ADC3322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4574-7DEA-4DEF-8835-6022421A8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97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4C1B-A4EF-4C9A-8480-9AA80ADC3322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4574-7DEA-4DEF-8835-6022421A8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519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4C1B-A4EF-4C9A-8480-9AA80ADC3322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4574-7DEA-4DEF-8835-6022421A8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1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3E4C1B-A4EF-4C9A-8480-9AA80ADC3322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BB4574-7DEA-4DEF-8835-6022421A8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11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E6B3D850-2B96-F9D7-9695-08296B042A9A}"/>
              </a:ext>
            </a:extLst>
          </p:cNvPr>
          <p:cNvSpPr/>
          <p:nvPr/>
        </p:nvSpPr>
        <p:spPr>
          <a:xfrm>
            <a:off x="308610" y="323850"/>
            <a:ext cx="6240780" cy="9258300"/>
          </a:xfrm>
          <a:prstGeom prst="roundRect">
            <a:avLst>
              <a:gd name="adj" fmla="val 5578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7E5DD6-9D76-90ED-FAEE-D6A58DE7BB87}"/>
              </a:ext>
            </a:extLst>
          </p:cNvPr>
          <p:cNvSpPr txBox="1"/>
          <p:nvPr/>
        </p:nvSpPr>
        <p:spPr>
          <a:xfrm>
            <a:off x="1516380" y="461730"/>
            <a:ext cx="38252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企業と直接会って話せる！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680E1DF-E780-F6EE-9952-8930A052F2E0}"/>
              </a:ext>
            </a:extLst>
          </p:cNvPr>
          <p:cNvSpPr txBox="1"/>
          <p:nvPr/>
        </p:nvSpPr>
        <p:spPr>
          <a:xfrm>
            <a:off x="1313180" y="807428"/>
            <a:ext cx="4231640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200" b="1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株式会社</a:t>
            </a:r>
            <a:endParaRPr kumimoji="1" lang="en-US" altLang="ja-JP" sz="7200" b="1" dirty="0">
              <a:solidFill>
                <a:srgbClr val="FFC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7200" b="1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〇〇〇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3267601-D6F9-66CC-7485-82E246DF0625}"/>
              </a:ext>
            </a:extLst>
          </p:cNvPr>
          <p:cNvSpPr txBox="1"/>
          <p:nvPr/>
        </p:nvSpPr>
        <p:spPr>
          <a:xfrm>
            <a:off x="1029608" y="2967995"/>
            <a:ext cx="5123541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学内企業説明会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32FDA2B3-297A-611A-FB53-BD54CC50DD76}"/>
              </a:ext>
            </a:extLst>
          </p:cNvPr>
          <p:cNvSpPr/>
          <p:nvPr/>
        </p:nvSpPr>
        <p:spPr>
          <a:xfrm>
            <a:off x="2963353" y="4332688"/>
            <a:ext cx="3343702" cy="2050143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日時：相談して決定</a:t>
            </a:r>
            <a:endParaRPr kumimoji="1"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場所：八戸学院大学</a:t>
            </a:r>
            <a:endParaRPr kumimoji="1"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申込：就職課まで</a:t>
            </a:r>
            <a:endParaRPr kumimoji="1"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121192B-9EDC-5B58-A521-524E9AAFEDCB}"/>
              </a:ext>
            </a:extLst>
          </p:cNvPr>
          <p:cNvSpPr txBox="1"/>
          <p:nvPr/>
        </p:nvSpPr>
        <p:spPr>
          <a:xfrm>
            <a:off x="550945" y="6641012"/>
            <a:ext cx="5756110" cy="2554545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企業情報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説明会の概要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600" dirty="0"/>
          </a:p>
          <a:p>
            <a:endParaRPr kumimoji="1" lang="en-US" altLang="ja-JP" sz="1600" dirty="0"/>
          </a:p>
          <a:p>
            <a:endParaRPr kumimoji="1" lang="en-US" altLang="ja-JP" sz="1600" dirty="0"/>
          </a:p>
          <a:p>
            <a:endParaRPr kumimoji="1" lang="en-US" altLang="ja-JP" sz="1600" dirty="0"/>
          </a:p>
        </p:txBody>
      </p:sp>
      <p:pic>
        <p:nvPicPr>
          <p:cNvPr id="12" name="図 11" descr="シャツ が含まれている画像&#10;&#10;AI 生成コンテンツは誤りを含む可能性があります。">
            <a:extLst>
              <a:ext uri="{FF2B5EF4-FFF2-40B4-BE49-F238E27FC236}">
                <a16:creationId xmlns:a16="http://schemas.microsoft.com/office/drawing/2014/main" id="{5209121E-7C0C-88C7-05FA-56DB9A98D14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0944" y="4099274"/>
            <a:ext cx="2656280" cy="228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24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31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八戸学院大学</dc:creator>
  <cp:lastModifiedBy>平塚 薫</cp:lastModifiedBy>
  <cp:revision>7</cp:revision>
  <dcterms:created xsi:type="dcterms:W3CDTF">2025-06-12T02:29:01Z</dcterms:created>
  <dcterms:modified xsi:type="dcterms:W3CDTF">2025-06-12T05:53:36Z</dcterms:modified>
</cp:coreProperties>
</file>